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5"/>
    <p:sldMasterId id="2147483648" r:id="rId6"/>
  </p:sldMasterIdLst>
  <p:notesMasterIdLst>
    <p:notesMasterId r:id="rId10"/>
  </p:notesMasterIdLst>
  <p:handoutMasterIdLst>
    <p:handoutMasterId r:id="rId11"/>
  </p:handoutMasterIdLst>
  <p:sldIdLst>
    <p:sldId id="265" r:id="rId7"/>
    <p:sldId id="266" r:id="rId8"/>
    <p:sldId id="260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D99"/>
    <a:srgbClr val="323D98"/>
    <a:srgbClr val="00714B"/>
    <a:srgbClr val="87764E"/>
    <a:srgbClr val="98531C"/>
    <a:srgbClr val="9853DA"/>
    <a:srgbClr val="634C9A"/>
    <a:srgbClr val="00788B"/>
    <a:srgbClr val="BF7D35"/>
    <a:srgbClr val="00A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ACDFD3-E812-4DB4-A2F2-13C933620B98}" v="2" dt="2024-04-10T11:02:50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2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38" d="100"/>
          <a:sy n="138" d="100"/>
        </p:scale>
        <p:origin x="-471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36F9978-E39D-46CB-B025-F8332763A5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46EC205-5FDA-4F66-B3A5-E53C1D46F69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F675CD3-C3EC-4070-9611-739D0C0D06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1758331C-4655-473A-892B-F38DB305217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177346-9D69-4B00-B826-81B89E46DBF6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6A93E-985B-4C9F-857D-9913930E85E4}" type="datetimeFigureOut">
              <a:rPr lang="en-DK" smtClean="0"/>
              <a:t>10/16/2024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68013-F9BB-4EF2-937C-1D67562E0302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6951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F370E-453A-8741-2CA4-C707DF879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083" y="1457747"/>
            <a:ext cx="11535835" cy="12261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baseline="0">
                <a:solidFill>
                  <a:srgbClr val="323D99"/>
                </a:solidFill>
                <a:latin typeface="+mn-lt"/>
              </a:defRPr>
            </a:lvl1pPr>
            <a:lvl2pPr marL="457200" indent="0" algn="l">
              <a:buNone/>
              <a:defRPr sz="2400"/>
            </a:lvl2pPr>
            <a:lvl3pPr marL="914400" indent="0" algn="l">
              <a:buNone/>
              <a:defRPr sz="2400"/>
            </a:lvl3pPr>
            <a:lvl4pPr marL="1371600" indent="0" algn="l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98AA64-11D3-9D60-8FD9-916AF9F7CC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083" y="2782538"/>
            <a:ext cx="11506200" cy="3273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Authors and other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346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CB425F-2E21-07E2-EAAA-B1C74FF8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5" y="1435474"/>
            <a:ext cx="11580700" cy="930470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rgbClr val="323D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90150-CA7E-F902-492B-A03342D40F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024" y="2434441"/>
            <a:ext cx="11580700" cy="3598223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69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811B230-4A66-7680-2FF8-0AB6837B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5" y="1423590"/>
            <a:ext cx="11580700" cy="1137423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rgbClr val="323D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31A7A-A8B9-2B45-1F1A-F298544DE8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3024" y="2664135"/>
            <a:ext cx="11640893" cy="33685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731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56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C937FD-FFDE-4B80-0863-701BB7D1F8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A36DD-ECCF-DFBD-20DD-D2B47C8F23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04EDE1-3BF5-DB79-5868-2251FF663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B3D13-F3BC-48A9-96BF-9BEBA5394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643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739476-8B4D-680D-1D92-84733FD6C97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23024" y="2541494"/>
            <a:ext cx="11640893" cy="3313206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3A646-731F-23C0-A94D-5768B69A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355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G 2022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G2022 emplate_4_3.potx" id="{97384E3B-5F9A-475F-B594-2C8BA1BEDB08}" vid="{C6288838-DA69-415B-AE8D-392A639A04AF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67A74"/>
      </a:hlink>
      <a:folHlink>
        <a:srgbClr val="007A74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66"/>
        </a:hlink>
        <a:folHlink>
          <a:srgbClr val="FF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CC99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G2022 emplate_4_3.potx" id="{97384E3B-5F9A-475F-B594-2C8BA1BEDB08}" vid="{69DA5AE3-D735-4893-B18A-BB186404E8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9B5E84500DE5478FA9845555F43FF1" ma:contentTypeVersion="15" ma:contentTypeDescription="Create a new document." ma:contentTypeScope="" ma:versionID="c10cd65e659c085aabaeaaf86bf583a0">
  <xsd:schema xmlns:xsd="http://www.w3.org/2001/XMLSchema" xmlns:xs="http://www.w3.org/2001/XMLSchema" xmlns:p="http://schemas.microsoft.com/office/2006/metadata/properties" xmlns:ns2="c5173c51-eb73-4eeb-9291-1777a73b092c" xmlns:ns3="05fc2cc5-f5d7-4e56-8b55-6add591fac8d" targetNamespace="http://schemas.microsoft.com/office/2006/metadata/properties" ma:root="true" ma:fieldsID="ab9abef3d8a4af3e0ebe0c9de4477331" ns2:_="" ns3:_="">
    <xsd:import namespace="c5173c51-eb73-4eeb-9291-1777a73b092c"/>
    <xsd:import namespace="05fc2cc5-f5d7-4e56-8b55-6add591fac8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173c51-eb73-4eeb-9291-1777a73b09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12e7077f-8b8d-4297-bb58-c48d3e674f24}" ma:internalName="TaxCatchAll" ma:showField="CatchAllData" ma:web="c5173c51-eb73-4eeb-9291-1777a73b09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2cc5-f5d7-4e56-8b55-6add591fac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3be2a6d-4965-4b57-b91d-25e72565b5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5173c51-eb73-4eeb-9291-1777a73b092c">3MDR5EW3MFAR-262892414-522869</_dlc_DocId>
    <_dlc_DocIdUrl xmlns="c5173c51-eb73-4eeb-9291-1777a73b092c">
      <Url>https://fignet.sharepoint.com/sites/FIG/_layouts/15/DocIdRedir.aspx?ID=3MDR5EW3MFAR-262892414-522869</Url>
      <Description>3MDR5EW3MFAR-262892414-522869</Description>
    </_dlc_DocIdUrl>
    <lcf76f155ced4ddcb4097134ff3c332f xmlns="05fc2cc5-f5d7-4e56-8b55-6add591fac8d">
      <Terms xmlns="http://schemas.microsoft.com/office/infopath/2007/PartnerControls"/>
    </lcf76f155ced4ddcb4097134ff3c332f>
    <TaxCatchAll xmlns="c5173c51-eb73-4eeb-9291-1777a73b092c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E800C24-FFA8-4E4C-89EA-13C55FCC9D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F16275-ADCD-4D68-B435-8E47F67F68FD}"/>
</file>

<file path=customXml/itemProps3.xml><?xml version="1.0" encoding="utf-8"?>
<ds:datastoreItem xmlns:ds="http://schemas.openxmlformats.org/officeDocument/2006/customXml" ds:itemID="{1A384A39-7A9E-45F3-823B-2C1FE24C3647}">
  <ds:schemaRefs>
    <ds:schemaRef ds:uri="http://schemas.microsoft.com/office/2006/metadata/properties"/>
    <ds:schemaRef ds:uri="http://schemas.microsoft.com/office/infopath/2007/PartnerControls"/>
    <ds:schemaRef ds:uri="c5173c51-eb73-4eeb-9291-1777a73b092c"/>
    <ds:schemaRef ds:uri="05fc2cc5-f5d7-4e56-8b55-6add591fac8d"/>
  </ds:schemaRefs>
</ds:datastoreItem>
</file>

<file path=customXml/itemProps4.xml><?xml version="1.0" encoding="utf-8"?>
<ds:datastoreItem xmlns:ds="http://schemas.openxmlformats.org/officeDocument/2006/customXml" ds:itemID="{17E03FD3-D64D-4911-899D-E1DDEB2EBA8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FIG2022_template_16_9</Template>
  <TotalTime>1208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Arial Narrow</vt:lpstr>
      <vt:lpstr>Custom Design</vt:lpstr>
      <vt:lpstr>Default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Friis-Hansen</dc:creator>
  <cp:lastModifiedBy>Arto Tenkanen</cp:lastModifiedBy>
  <cp:revision>8</cp:revision>
  <dcterms:created xsi:type="dcterms:W3CDTF">2022-06-06T09:05:14Z</dcterms:created>
  <dcterms:modified xsi:type="dcterms:W3CDTF">2024-10-17T07:45:46Z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0x010100339B5E84500DE5478FA9845555F43FF1</vt:lpwstr>
  </property>
  <property fmtid="{D5CDD505-2E9C-101B-9397-08002B2CF9AE}" pid="3" name="_dlc_DocIdItemGuid">
    <vt:lpwstr>b2274b1f-3862-417f-8c28-92abce5e5ae0</vt:lpwstr>
  </property>
</Properties>
</file>